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7734-661E-4C2C-9977-42E211208DB8}" type="datetimeFigureOut">
              <a:rPr lang="es-CO" smtClean="0"/>
              <a:t>14/09/2024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BFDF-155C-4FB3-B05B-869399479A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142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7734-661E-4C2C-9977-42E211208DB8}" type="datetimeFigureOut">
              <a:rPr lang="es-CO" smtClean="0"/>
              <a:t>14/09/2024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BFDF-155C-4FB3-B05B-869399479A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302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7734-661E-4C2C-9977-42E211208DB8}" type="datetimeFigureOut">
              <a:rPr lang="es-CO" smtClean="0"/>
              <a:t>14/09/2024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BFDF-155C-4FB3-B05B-869399479A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6185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7734-661E-4C2C-9977-42E211208DB8}" type="datetimeFigureOut">
              <a:rPr lang="es-CO" smtClean="0"/>
              <a:t>14/09/2024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BFDF-155C-4FB3-B05B-869399479AC0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4750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7734-661E-4C2C-9977-42E211208DB8}" type="datetimeFigureOut">
              <a:rPr lang="es-CO" smtClean="0"/>
              <a:t>14/09/2024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BFDF-155C-4FB3-B05B-869399479A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3633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7734-661E-4C2C-9977-42E211208DB8}" type="datetimeFigureOut">
              <a:rPr lang="es-CO" smtClean="0"/>
              <a:t>14/09/2024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BFDF-155C-4FB3-B05B-869399479A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3655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7734-661E-4C2C-9977-42E211208DB8}" type="datetimeFigureOut">
              <a:rPr lang="es-CO" smtClean="0"/>
              <a:t>14/09/2024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BFDF-155C-4FB3-B05B-869399479A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6031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7734-661E-4C2C-9977-42E211208DB8}" type="datetimeFigureOut">
              <a:rPr lang="es-CO" smtClean="0"/>
              <a:t>14/09/2024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BFDF-155C-4FB3-B05B-869399479A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1572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7734-661E-4C2C-9977-42E211208DB8}" type="datetimeFigureOut">
              <a:rPr lang="es-CO" smtClean="0"/>
              <a:t>14/09/2024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BFDF-155C-4FB3-B05B-869399479A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351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7734-661E-4C2C-9977-42E211208DB8}" type="datetimeFigureOut">
              <a:rPr lang="es-CO" smtClean="0"/>
              <a:t>14/09/2024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BFDF-155C-4FB3-B05B-869399479A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703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7734-661E-4C2C-9977-42E211208DB8}" type="datetimeFigureOut">
              <a:rPr lang="es-CO" smtClean="0"/>
              <a:t>14/09/2024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BFDF-155C-4FB3-B05B-869399479A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840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7734-661E-4C2C-9977-42E211208DB8}" type="datetimeFigureOut">
              <a:rPr lang="es-CO" smtClean="0"/>
              <a:t>14/09/2024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BFDF-155C-4FB3-B05B-869399479A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045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7734-661E-4C2C-9977-42E211208DB8}" type="datetimeFigureOut">
              <a:rPr lang="es-CO" smtClean="0"/>
              <a:t>14/09/2024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BFDF-155C-4FB3-B05B-869399479A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162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7734-661E-4C2C-9977-42E211208DB8}" type="datetimeFigureOut">
              <a:rPr lang="es-CO" smtClean="0"/>
              <a:t>14/09/2024</a:t>
            </a:fld>
            <a:endParaRPr lang="es-C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BFDF-155C-4FB3-B05B-869399479A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251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7734-661E-4C2C-9977-42E211208DB8}" type="datetimeFigureOut">
              <a:rPr lang="es-CO" smtClean="0"/>
              <a:t>14/09/2024</a:t>
            </a:fld>
            <a:endParaRPr lang="es-C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BFDF-155C-4FB3-B05B-869399479A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44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7734-661E-4C2C-9977-42E211208DB8}" type="datetimeFigureOut">
              <a:rPr lang="es-CO" smtClean="0"/>
              <a:t>14/09/2024</a:t>
            </a:fld>
            <a:endParaRPr lang="es-C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BFDF-155C-4FB3-B05B-869399479A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781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7734-661E-4C2C-9977-42E211208DB8}" type="datetimeFigureOut">
              <a:rPr lang="es-CO" smtClean="0"/>
              <a:t>14/09/2024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BFDF-155C-4FB3-B05B-869399479A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067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9B87734-661E-4C2C-9977-42E211208DB8}" type="datetimeFigureOut">
              <a:rPr lang="es-CO" smtClean="0"/>
              <a:t>14/09/2024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9BFDF-155C-4FB3-B05B-869399479A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766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_7yP7UqRHQ?feature=oembed" TargetMode="Externa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41BCCF4-8B85-DF03-B88A-4E69AA8AF658}"/>
              </a:ext>
            </a:extLst>
          </p:cNvPr>
          <p:cNvSpPr txBox="1"/>
          <p:nvPr/>
        </p:nvSpPr>
        <p:spPr>
          <a:xfrm>
            <a:off x="0" y="499119"/>
            <a:ext cx="9116705" cy="4606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latin typeface="Monotype Corsiva" panose="03010101010201010101" pitchFamily="66" charset="0"/>
              </a:rPr>
              <a:t>LEIDY JOHANA  MARULANDA CARDONA</a:t>
            </a:r>
          </a:p>
          <a:p>
            <a:r>
              <a:rPr lang="es-ES" sz="4800" dirty="0">
                <a:latin typeface="Monotype Corsiva" panose="03010101010201010101" pitchFamily="66" charset="0"/>
              </a:rPr>
              <a:t> </a:t>
            </a:r>
          </a:p>
          <a:p>
            <a:r>
              <a:rPr lang="es-ES" sz="4800" dirty="0">
                <a:latin typeface="Monotype Corsiva" panose="03010101010201010101" pitchFamily="66" charset="0"/>
              </a:rPr>
              <a:t>  TEMA:</a:t>
            </a:r>
          </a:p>
          <a:p>
            <a:endParaRPr lang="es-ES" sz="4800" dirty="0">
              <a:latin typeface="Monotype Corsiva" panose="03010101010201010101" pitchFamily="66" charset="0"/>
            </a:endParaRPr>
          </a:p>
          <a:p>
            <a:r>
              <a:rPr lang="es-CO" sz="4400" b="1" i="0" dirty="0">
                <a:solidFill>
                  <a:srgbClr val="202122"/>
                </a:solidFill>
                <a:effectLst/>
                <a:latin typeface="Monotype Corsiva" panose="03010101010201010101" pitchFamily="66" charset="0"/>
              </a:rPr>
              <a:t> Julieta Emilia Cazzuchelli</a:t>
            </a:r>
            <a:r>
              <a:rPr lang="es-CO" sz="4400" b="0" i="0" dirty="0">
                <a:solidFill>
                  <a:srgbClr val="202122"/>
                </a:solidFill>
                <a:effectLst/>
                <a:latin typeface="Monotype Corsiva" panose="03010101010201010101" pitchFamily="66" charset="0"/>
              </a:rPr>
              <a:t> </a:t>
            </a:r>
            <a:endParaRPr lang="es-CO" sz="4400" dirty="0">
              <a:latin typeface="Monotype Corsiva" panose="03010101010201010101" pitchFamily="66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5C50CE3-6E66-3051-76EC-6DB27E585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43" y="1125899"/>
            <a:ext cx="6357257" cy="420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27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7798CC3-3585-5888-CDD2-886B17169FEF}"/>
              </a:ext>
            </a:extLst>
          </p:cNvPr>
          <p:cNvSpPr txBox="1"/>
          <p:nvPr/>
        </p:nvSpPr>
        <p:spPr>
          <a:xfrm>
            <a:off x="641445" y="832513"/>
            <a:ext cx="103722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atin typeface="Arial Black" panose="020B0A04020102020204" pitchFamily="34" charset="0"/>
              </a:rPr>
              <a:t>                   </a:t>
            </a:r>
          </a:p>
          <a:p>
            <a:r>
              <a:rPr lang="es-ES" sz="4000" dirty="0">
                <a:latin typeface="Arial Black" panose="020B0A04020102020204" pitchFamily="34" charset="0"/>
              </a:rPr>
              <a:t> </a:t>
            </a:r>
            <a:r>
              <a:rPr lang="es-ES" sz="4000" dirty="0">
                <a:latin typeface="Monotype Corsiva" panose="03010101010201010101" pitchFamily="66" charset="0"/>
              </a:rPr>
              <a:t>CONTENIDO</a:t>
            </a:r>
            <a:endParaRPr lang="es-CO" sz="4000" dirty="0">
              <a:latin typeface="Monotype Corsiva" panose="03010101010201010101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C18D523-B6D9-F8D4-4812-FF915F745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691" y="1059542"/>
            <a:ext cx="6692164" cy="442685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0D71018-BB50-CC29-617F-9661FA54B333}"/>
              </a:ext>
            </a:extLst>
          </p:cNvPr>
          <p:cNvSpPr txBox="1"/>
          <p:nvPr/>
        </p:nvSpPr>
        <p:spPr>
          <a:xfrm>
            <a:off x="145143" y="2488755"/>
            <a:ext cx="4138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kern="100" dirty="0"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  <a:hlinkClick r:id="rId3" action="ppaction://hlinksldjump"/>
              </a:rPr>
              <a:t>DATOS PERSONALES </a:t>
            </a:r>
            <a:r>
              <a:rPr lang="es-ES" sz="2400" kern="100" dirty="0">
                <a:effectLst/>
                <a:highlight>
                  <a:srgbClr val="FFFF00"/>
                </a:highlight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  <a:hlinkClick r:id="rId3" action="ppaction://hlinksldjump"/>
              </a:rPr>
              <a:t>  </a:t>
            </a:r>
            <a:endParaRPr lang="es-CO" sz="2400" kern="100" dirty="0">
              <a:effectLst/>
              <a:highlight>
                <a:srgbClr val="FFFF00"/>
              </a:highlight>
              <a:latin typeface="Monotype Corsiva" panose="03010101010201010101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hlinkClick r:id="rId4" action="ppaction://hlinksldjump"/>
            <a:extLst>
              <a:ext uri="{FF2B5EF4-FFF2-40B4-BE49-F238E27FC236}">
                <a16:creationId xmlns:a16="http://schemas.microsoft.com/office/drawing/2014/main" id="{C0965F06-1940-FFA3-C89D-1F5C639789C8}"/>
              </a:ext>
            </a:extLst>
          </p:cNvPr>
          <p:cNvSpPr txBox="1"/>
          <p:nvPr/>
        </p:nvSpPr>
        <p:spPr>
          <a:xfrm>
            <a:off x="130629" y="3082511"/>
            <a:ext cx="28103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kern="100" dirty="0"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  <a:hlinkClick r:id="rId4" action="ppaction://hlinksldjump"/>
              </a:rPr>
              <a:t>CARRERA MUSICAL</a:t>
            </a:r>
            <a:endParaRPr lang="es-CO" sz="2400" kern="100" dirty="0">
              <a:effectLst/>
              <a:latin typeface="Monotype Corsiva" panose="03010101010201010101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B2E9459-FB8C-7598-6505-84DD41C08CE0}"/>
              </a:ext>
            </a:extLst>
          </p:cNvPr>
          <p:cNvSpPr txBox="1"/>
          <p:nvPr/>
        </p:nvSpPr>
        <p:spPr>
          <a:xfrm>
            <a:off x="275771" y="3781417"/>
            <a:ext cx="211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kern="100" dirty="0"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  <a:hlinkClick r:id="rId5" action="ppaction://hlinksldjump"/>
              </a:rPr>
              <a:t>I</a:t>
            </a:r>
            <a:r>
              <a:rPr lang="es-CO" sz="2400" kern="100" dirty="0"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  <a:hlinkClick r:id="rId5" action="ppaction://hlinksldjump"/>
              </a:rPr>
              <a:t>NFLUENCIAS</a:t>
            </a:r>
            <a:endParaRPr lang="es-CO" sz="2400" kern="100" dirty="0">
              <a:effectLst/>
              <a:latin typeface="Monotype Corsiva" panose="03010101010201010101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9D02EF1-B820-3137-8402-DE52FC8AA01D}"/>
              </a:ext>
            </a:extLst>
          </p:cNvPr>
          <p:cNvSpPr txBox="1"/>
          <p:nvPr/>
        </p:nvSpPr>
        <p:spPr>
          <a:xfrm>
            <a:off x="275771" y="4427748"/>
            <a:ext cx="10887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kern="100" dirty="0"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  <a:hlinkClick r:id="rId6" action="ppaction://hlinksldjump"/>
              </a:rPr>
              <a:t>VIDEO</a:t>
            </a:r>
            <a:endParaRPr lang="es-CO" sz="2400" kern="100" dirty="0">
              <a:effectLst/>
              <a:latin typeface="Monotype Corsiva" panose="03010101010201010101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594C592-7F94-7326-1549-3973B224F705}"/>
              </a:ext>
            </a:extLst>
          </p:cNvPr>
          <p:cNvSpPr txBox="1"/>
          <p:nvPr/>
        </p:nvSpPr>
        <p:spPr>
          <a:xfrm>
            <a:off x="230145" y="5166412"/>
            <a:ext cx="14109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kern="100" dirty="0"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  <a:hlinkClick r:id="rId7" action="ppaction://hlinksldjump"/>
              </a:rPr>
              <a:t>GRACIAS</a:t>
            </a:r>
            <a:r>
              <a:rPr lang="es-CO" sz="1800" kern="100" dirty="0"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s-CO" sz="1800" kern="100" dirty="0">
              <a:effectLst/>
              <a:latin typeface="Monotype Corsiva" panose="03010101010201010101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5652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FA2F844-7769-01CE-B51C-F05347421437}"/>
              </a:ext>
            </a:extLst>
          </p:cNvPr>
          <p:cNvSpPr txBox="1"/>
          <p:nvPr/>
        </p:nvSpPr>
        <p:spPr>
          <a:xfrm>
            <a:off x="619943" y="652493"/>
            <a:ext cx="77109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kern="100" dirty="0"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DATOS PERSONALES</a:t>
            </a:r>
          </a:p>
          <a:p>
            <a:endParaRPr lang="es-CO" sz="4000" kern="100" dirty="0">
              <a:effectLst/>
              <a:latin typeface="Monotype Corsiva" panose="03010101010201010101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9160ED-6173-9C75-0FE5-A8CE11307CB3}"/>
              </a:ext>
            </a:extLst>
          </p:cNvPr>
          <p:cNvSpPr txBox="1"/>
          <p:nvPr/>
        </p:nvSpPr>
        <p:spPr>
          <a:xfrm rot="10800000" flipH="1" flipV="1">
            <a:off x="619944" y="1976204"/>
            <a:ext cx="45237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Julieta Emilia Cazzuchelli (</a:t>
            </a:r>
            <a:r>
              <a:rPr lang="es-CO" sz="1800" strike="noStrike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Fraile Pintado</a:t>
            </a:r>
            <a:r>
              <a:rPr lang="es-CO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s-CO" sz="1800" strike="noStrike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Jujuy</a:t>
            </a:r>
            <a:r>
              <a:rPr lang="es-CO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 16 de diciembre de 1993), conocida por su nombre artístico Cazzu, es una </a:t>
            </a:r>
            <a:r>
              <a:rPr lang="es-CO" sz="1800" strike="noStrike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cantante</a:t>
            </a:r>
            <a:r>
              <a:rPr lang="es-CO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s-CO" sz="1800" strike="noStrike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compositora</a:t>
            </a:r>
            <a:r>
              <a:rPr lang="es-CO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s-CO" sz="1800" strike="noStrike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productora discográfica</a:t>
            </a:r>
            <a:r>
              <a:rPr lang="es-CO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s-CO" sz="1800" strike="noStrike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modelo</a:t>
            </a:r>
            <a:r>
              <a:rPr lang="es-CO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y </a:t>
            </a:r>
            <a:r>
              <a:rPr lang="es-CO" sz="1800" strike="noStrike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empresaria</a:t>
            </a:r>
            <a:r>
              <a:rPr lang="es-CO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s-CO" sz="1800" strike="noStrike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argentina</a:t>
            </a:r>
            <a:r>
              <a:rPr lang="es-CO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Su música abarca diversos géneros musicales como el </a:t>
            </a:r>
            <a:r>
              <a:rPr lang="es-CO" sz="1800" strike="noStrike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trap latino</a:t>
            </a:r>
            <a:r>
              <a:rPr lang="es-CO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s-CO" sz="1800" strike="noStrike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urbano</a:t>
            </a:r>
            <a:r>
              <a:rPr lang="es-CO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s-CO" sz="1800" strike="noStrike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rock</a:t>
            </a:r>
            <a:r>
              <a:rPr lang="es-CO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s-CO" sz="1800" strike="noStrike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reguetón</a:t>
            </a:r>
            <a:r>
              <a:rPr lang="es-CO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y </a:t>
            </a:r>
            <a:r>
              <a:rPr lang="es-CO" sz="1800" strike="noStrike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folclore</a:t>
            </a:r>
            <a:r>
              <a:rPr lang="es-CO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s-CO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​</a:t>
            </a:r>
            <a:endParaRPr lang="es-CO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F529092-423A-0F0C-0385-20ED4736E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89" y="1163471"/>
            <a:ext cx="5870621" cy="453105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630C617-BC71-33F7-4C07-938FE5839617}"/>
              </a:ext>
            </a:extLst>
          </p:cNvPr>
          <p:cNvSpPr txBox="1"/>
          <p:nvPr/>
        </p:nvSpPr>
        <p:spPr>
          <a:xfrm>
            <a:off x="6096000" y="5979886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hlinkClick r:id="rId3" action="ppaction://hlinksldjump"/>
              </a:rPr>
              <a:t>ATRAS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05105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FA2F844-7769-01CE-B51C-F05347421437}"/>
              </a:ext>
            </a:extLst>
          </p:cNvPr>
          <p:cNvSpPr txBox="1"/>
          <p:nvPr/>
        </p:nvSpPr>
        <p:spPr>
          <a:xfrm>
            <a:off x="466490" y="670970"/>
            <a:ext cx="77109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kern="100" dirty="0"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CARRERA MUSICAL</a:t>
            </a:r>
          </a:p>
          <a:p>
            <a:endParaRPr lang="es-CO" sz="4000" kern="100" dirty="0">
              <a:effectLst/>
              <a:latin typeface="Monotype Corsiva" panose="03010101010201010101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F529092-423A-0F0C-0385-20ED4736E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89" y="1163471"/>
            <a:ext cx="5870621" cy="45310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9FAD01E-D4D8-D2BF-4EDA-572D9A976C6E}"/>
              </a:ext>
            </a:extLst>
          </p:cNvPr>
          <p:cNvSpPr txBox="1"/>
          <p:nvPr/>
        </p:nvSpPr>
        <p:spPr>
          <a:xfrm rot="10800000" flipH="1" flipV="1">
            <a:off x="431474" y="1471189"/>
            <a:ext cx="47501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Comenzó en 2017 como Cazzu con los sencillos «Más» y «Killa», con el productor Cristian Kris, que precedieron a su álbum debut.</a:t>
            </a:r>
            <a:r>
              <a:rPr lang="es-CO" sz="24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Aptos" panose="020B0004020202020204" pitchFamily="34" charset="0"/>
              </a:rPr>
              <a:t>​</a:t>
            </a:r>
            <a:r>
              <a:rPr lang="es-CO" sz="24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Además, hizo colaboraciones con Klan y con </a:t>
            </a:r>
            <a:r>
              <a:rPr lang="es-CO" sz="2400" u="none" strike="noStrike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</a:t>
            </a:r>
            <a:r>
              <a:rPr lang="es-CO" sz="2400" u="none" strike="noStrike" dirty="0">
                <a:solidFill>
                  <a:srgbClr val="FAC96A"/>
                </a:solidFill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CO" sz="2400" u="none" strike="noStrike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Joaqui</a:t>
            </a:r>
            <a:r>
              <a:rPr lang="es-CO" sz="24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una de las pioneras del género en Argentina</a:t>
            </a:r>
            <a:endParaRPr lang="es-CO" sz="24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38B0AFC-EB32-1CBD-5D58-42C0A50ACF1A}"/>
              </a:ext>
            </a:extLst>
          </p:cNvPr>
          <p:cNvSpPr txBox="1"/>
          <p:nvPr/>
        </p:nvSpPr>
        <p:spPr>
          <a:xfrm>
            <a:off x="6096000" y="60960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hlinkClick r:id="rId3" action="ppaction://hlinksldjump"/>
              </a:rPr>
              <a:t>ATRAS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68783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FA2F844-7769-01CE-B51C-F05347421437}"/>
              </a:ext>
            </a:extLst>
          </p:cNvPr>
          <p:cNvSpPr txBox="1"/>
          <p:nvPr/>
        </p:nvSpPr>
        <p:spPr>
          <a:xfrm>
            <a:off x="928914" y="739579"/>
            <a:ext cx="77109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kern="100" dirty="0"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INFLUENCIAS</a:t>
            </a:r>
          </a:p>
          <a:p>
            <a:endParaRPr lang="es-CO" sz="4000" kern="100" dirty="0">
              <a:effectLst/>
              <a:latin typeface="Monotype Corsiva" panose="03010101010201010101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F529092-423A-0F0C-0385-20ED4736E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89" y="1163471"/>
            <a:ext cx="5870621" cy="453105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E73CC53-8601-F949-BE4E-A26EAE817F21}"/>
              </a:ext>
            </a:extLst>
          </p:cNvPr>
          <p:cNvSpPr txBox="1"/>
          <p:nvPr/>
        </p:nvSpPr>
        <p:spPr>
          <a:xfrm>
            <a:off x="217714" y="1785257"/>
            <a:ext cx="542834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kern="1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Cazzu ha afirmado que entre los artistas que han influido en su estilo musical se encuentran </a:t>
            </a:r>
            <a:r>
              <a:rPr lang="es-CO" sz="2400" u="none" strike="noStrike" kern="1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Jeremih</a:t>
            </a:r>
            <a:r>
              <a:rPr lang="es-CO" sz="2400" kern="1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siendo uno de sus favoritos a nivel de composición métrica y de estilos, a pesar de que no se abarque en el </a:t>
            </a:r>
            <a:r>
              <a:rPr lang="es-CO" sz="2400" u="none" strike="noStrike" kern="1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R&amp;B</a:t>
            </a:r>
            <a:r>
              <a:rPr lang="es-CO" sz="2400" kern="1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 de lleno. También ha nombrado en varias ocasiones a otros artistas, como </a:t>
            </a:r>
            <a:r>
              <a:rPr lang="es-CO" sz="2400" u="none" strike="noStrike" kern="1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Daddy Yankee</a:t>
            </a:r>
            <a:r>
              <a:rPr lang="es-CO" sz="2400" kern="1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s-CO" sz="2400" u="none" strike="noStrike" kern="1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Ivy Queen</a:t>
            </a:r>
            <a:r>
              <a:rPr lang="es-CO" sz="2400" kern="1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s-CO" sz="2400" u="none" strike="noStrike" kern="1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Wisin &amp; Yandel</a:t>
            </a:r>
            <a:r>
              <a:rPr lang="es-CO" sz="2400" kern="1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 entre otros más del género </a:t>
            </a:r>
            <a:r>
              <a:rPr lang="es-CO" sz="2400" u="none" strike="noStrike" kern="1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Reguetón</a:t>
            </a:r>
            <a:r>
              <a:rPr lang="es-CO" sz="2400" kern="1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que han mutado a lo largo de sus carreras y aún se mantienen vigentes.</a:t>
            </a:r>
          </a:p>
          <a:p>
            <a:endParaRPr lang="es-C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9047ACF-2780-3979-B824-4499DFDB83D7}"/>
              </a:ext>
            </a:extLst>
          </p:cNvPr>
          <p:cNvSpPr txBox="1"/>
          <p:nvPr/>
        </p:nvSpPr>
        <p:spPr>
          <a:xfrm>
            <a:off x="5854889" y="6124907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hlinkClick r:id="rId3" action="ppaction://hlinksldjump"/>
              </a:rPr>
              <a:t>ATRAS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799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FA2F844-7769-01CE-B51C-F05347421437}"/>
              </a:ext>
            </a:extLst>
          </p:cNvPr>
          <p:cNvSpPr txBox="1"/>
          <p:nvPr/>
        </p:nvSpPr>
        <p:spPr>
          <a:xfrm>
            <a:off x="928914" y="739579"/>
            <a:ext cx="77109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kern="100" dirty="0"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VIDEO</a:t>
            </a:r>
          </a:p>
          <a:p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F529092-423A-0F0C-0385-20ED4736E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726" y="739579"/>
            <a:ext cx="5870621" cy="453105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E73CC53-8601-F949-BE4E-A26EAE817F21}"/>
              </a:ext>
            </a:extLst>
          </p:cNvPr>
          <p:cNvSpPr txBox="1"/>
          <p:nvPr/>
        </p:nvSpPr>
        <p:spPr>
          <a:xfrm>
            <a:off x="217714" y="1785257"/>
            <a:ext cx="542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pic>
        <p:nvPicPr>
          <p:cNvPr id="2" name="Elementos multimedia en línea 1" title="Cazzu, Lyanno, Rauw Alejandro, Dalex - Nada (Audio Oficial) | Error 93">
            <a:hlinkClick r:id="" action="ppaction://media"/>
            <a:extLst>
              <a:ext uri="{FF2B5EF4-FFF2-40B4-BE49-F238E27FC236}">
                <a16:creationId xmlns:a16="http://schemas.microsoft.com/office/drawing/2014/main" id="{4E6DC087-DC8F-A46D-59C1-91B594195DF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653" y="2459946"/>
            <a:ext cx="6252073" cy="43794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FDAF333-B74D-AF6E-C5E1-7182A6BC74F3}"/>
              </a:ext>
            </a:extLst>
          </p:cNvPr>
          <p:cNvSpPr txBox="1"/>
          <p:nvPr/>
        </p:nvSpPr>
        <p:spPr>
          <a:xfrm>
            <a:off x="6286726" y="5602514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hlinkClick r:id="rId5" action="ppaction://hlinksldjump"/>
              </a:rPr>
              <a:t>ATRAS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4108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FA2F844-7769-01CE-B51C-F05347421437}"/>
              </a:ext>
            </a:extLst>
          </p:cNvPr>
          <p:cNvSpPr txBox="1"/>
          <p:nvPr/>
        </p:nvSpPr>
        <p:spPr>
          <a:xfrm>
            <a:off x="885371" y="708039"/>
            <a:ext cx="771098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4000" kern="100" dirty="0">
              <a:latin typeface="Monotype Corsiva" panose="03010101010201010101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CO" sz="4000" kern="100" dirty="0">
              <a:latin typeface="Monotype Corsiva" panose="03010101010201010101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CO" sz="4000" kern="100" dirty="0">
              <a:latin typeface="Monotype Corsiva" panose="03010101010201010101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CO" sz="4000" kern="100" dirty="0">
              <a:latin typeface="Monotype Corsiva" panose="03010101010201010101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CO" sz="4000" kern="100" dirty="0"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GRACIAS.</a:t>
            </a:r>
            <a:endParaRPr lang="es-CO" sz="4000" kern="100" dirty="0">
              <a:effectLst/>
              <a:latin typeface="Monotype Corsiva" panose="03010101010201010101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F529092-423A-0F0C-0385-20ED4736E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89" y="1163471"/>
            <a:ext cx="5870621" cy="453105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E73CC53-8601-F949-BE4E-A26EAE817F21}"/>
              </a:ext>
            </a:extLst>
          </p:cNvPr>
          <p:cNvSpPr txBox="1"/>
          <p:nvPr/>
        </p:nvSpPr>
        <p:spPr>
          <a:xfrm>
            <a:off x="217714" y="1785257"/>
            <a:ext cx="542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sp>
        <p:nvSpPr>
          <p:cNvPr id="2" name="CuadroTexto 1">
            <a:hlinkClick r:id="rId3" action="ppaction://hlinksldjump"/>
            <a:extLst>
              <a:ext uri="{FF2B5EF4-FFF2-40B4-BE49-F238E27FC236}">
                <a16:creationId xmlns:a16="http://schemas.microsoft.com/office/drawing/2014/main" id="{D701A1AF-B466-7C98-3FC8-1DE0430E3996}"/>
              </a:ext>
            </a:extLst>
          </p:cNvPr>
          <p:cNvSpPr txBox="1"/>
          <p:nvPr/>
        </p:nvSpPr>
        <p:spPr>
          <a:xfrm>
            <a:off x="5854889" y="6008914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hlinkClick r:id="rId3" action="ppaction://hlinksldjump"/>
              </a:rPr>
              <a:t>ATRAS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315507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119</TotalTime>
  <Words>230</Words>
  <Application>Microsoft Office PowerPoint</Application>
  <PresentationFormat>Panorámica</PresentationFormat>
  <Paragraphs>29</Paragraphs>
  <Slides>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Aptos</vt:lpstr>
      <vt:lpstr>Arial</vt:lpstr>
      <vt:lpstr>Arial Black</vt:lpstr>
      <vt:lpstr>Century Gothic</vt:lpstr>
      <vt:lpstr>Monotype Corsiva</vt:lpstr>
      <vt:lpstr>Wingdings 3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USUARIO</dc:creator>
  <cp:lastModifiedBy>USUARIO</cp:lastModifiedBy>
  <cp:revision>2</cp:revision>
  <dcterms:created xsi:type="dcterms:W3CDTF">2024-09-14T16:23:50Z</dcterms:created>
  <dcterms:modified xsi:type="dcterms:W3CDTF">2024-09-14T18:22:56Z</dcterms:modified>
</cp:coreProperties>
</file>